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8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62" r:id="rId1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92" autoAdjust="0"/>
  </p:normalViewPr>
  <p:slideViewPr>
    <p:cSldViewPr>
      <p:cViewPr>
        <p:scale>
          <a:sx n="60" d="100"/>
          <a:sy n="60" d="100"/>
        </p:scale>
        <p:origin x="912" y="11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2/24/2024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2/24/2024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2/24/2024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2/24/2024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2/24/2024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2/24/2024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2/24/2024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2/24/2024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24000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2/24/2024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2/24/2024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2/24/2024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2/24/2024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75000"/>
                  </a:schemeClr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2/24/2024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2/24/2024</a:t>
            </a:fld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1309600/north-america-young-adults-cooking-practice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n-US" sz="60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Let ‘s </a:t>
            </a:r>
            <a:r>
              <a:rPr lang="en-US" sz="6000" b="1" i="1" dirty="0">
                <a:solidFill>
                  <a:schemeClr val="tx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COOK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E3F8FF5-4E51-CA28-CF4C-A66965BAB6C0}"/>
              </a:ext>
            </a:extLst>
          </p:cNvPr>
          <p:cNvSpPr/>
          <p:nvPr/>
        </p:nvSpPr>
        <p:spPr>
          <a:xfrm>
            <a:off x="0" y="762002"/>
            <a:ext cx="608012" cy="838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5E32B4-B504-BE84-DCA8-94FB8625802D}"/>
              </a:ext>
            </a:extLst>
          </p:cNvPr>
          <p:cNvSpPr/>
          <p:nvPr/>
        </p:nvSpPr>
        <p:spPr>
          <a:xfrm>
            <a:off x="421986" y="1257302"/>
            <a:ext cx="457200" cy="685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2AECD8-F4FC-83FD-C9A0-9A4AB4B06697}"/>
              </a:ext>
            </a:extLst>
          </p:cNvPr>
          <p:cNvSpPr/>
          <p:nvPr/>
        </p:nvSpPr>
        <p:spPr>
          <a:xfrm>
            <a:off x="703579" y="820483"/>
            <a:ext cx="419736" cy="609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alads in a bowl">
            <a:extLst>
              <a:ext uri="{FF2B5EF4-FFF2-40B4-BE49-F238E27FC236}">
                <a16:creationId xmlns:a16="http://schemas.microsoft.com/office/drawing/2014/main" id="{1088DD9E-BCE0-DE8C-F6D9-77AB7D7DE2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4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6B44A-EA86-5A50-A65B-D2207F387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0812" y="2286001"/>
            <a:ext cx="8001000" cy="4571999"/>
          </a:xfrm>
        </p:spPr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From planning to plating, we’re with you on your journey to delicious delights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E62949-3718-4B54-583D-5ED65DA0CFC8}"/>
              </a:ext>
            </a:extLst>
          </p:cNvPr>
          <p:cNvSpPr txBox="1"/>
          <p:nvPr/>
        </p:nvSpPr>
        <p:spPr>
          <a:xfrm>
            <a:off x="1481381" y="797129"/>
            <a:ext cx="7010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1" dirty="0"/>
              <a:t>Plan</a:t>
            </a:r>
            <a:r>
              <a:rPr lang="en-US" sz="9600" b="1" i="1" dirty="0"/>
              <a:t>2</a:t>
            </a:r>
            <a:r>
              <a:rPr lang="en-US" sz="7200" b="1" i="1" dirty="0"/>
              <a:t>Plate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CDB70E8-FDD4-E46A-54D5-146FF57D4AFE}"/>
              </a:ext>
            </a:extLst>
          </p:cNvPr>
          <p:cNvSpPr/>
          <p:nvPr/>
        </p:nvSpPr>
        <p:spPr>
          <a:xfrm>
            <a:off x="-1" y="1174589"/>
            <a:ext cx="608011" cy="8370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2F9DBFC-2D8D-0329-D54A-BE1B4EF7CA24}"/>
              </a:ext>
            </a:extLst>
          </p:cNvPr>
          <p:cNvSpPr/>
          <p:nvPr/>
        </p:nvSpPr>
        <p:spPr>
          <a:xfrm>
            <a:off x="357560" y="1524319"/>
            <a:ext cx="500899" cy="7543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6A28FC5-ECDD-7FED-0B95-77BD0C58BC9A}"/>
              </a:ext>
            </a:extLst>
          </p:cNvPr>
          <p:cNvSpPr/>
          <p:nvPr/>
        </p:nvSpPr>
        <p:spPr>
          <a:xfrm>
            <a:off x="696938" y="1215687"/>
            <a:ext cx="433015" cy="68579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fruits on a table&#10;&#10;Description automatically generated">
            <a:extLst>
              <a:ext uri="{FF2B5EF4-FFF2-40B4-BE49-F238E27FC236}">
                <a16:creationId xmlns:a16="http://schemas.microsoft.com/office/drawing/2014/main" id="{88604076-A14B-C63D-DE0E-97FD61C9A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pic>
        <p:nvPicPr>
          <p:cNvPr id="3" name="Picture 2" descr="Thank You Teodor the Cat">
            <a:extLst>
              <a:ext uri="{FF2B5EF4-FFF2-40B4-BE49-F238E27FC236}">
                <a16:creationId xmlns:a16="http://schemas.microsoft.com/office/drawing/2014/main" id="{B558A4AD-9440-ECAD-056B-0BE518755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" y="34290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8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1000">
              <a:schemeClr val="accent1">
                <a:lumMod val="5000"/>
                <a:lumOff val="95000"/>
                <a:alpha val="36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n-US" b="1" i="1" dirty="0"/>
              <a:t>Plan</a:t>
            </a:r>
            <a:r>
              <a:rPr lang="en-US" sz="4800" b="1" i="1" dirty="0"/>
              <a:t>2</a:t>
            </a:r>
            <a:r>
              <a:rPr lang="en-US" b="1" i="1" dirty="0"/>
              <a:t>Plate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/>
          <a:p>
            <a:r>
              <a:rPr lang="en-US" sz="3200" dirty="0"/>
              <a:t>is designed to streamline meal planning and grocery shopping for busy individuals by leveraging schedule integration and intelligent recommendations.</a:t>
            </a:r>
          </a:p>
        </p:txBody>
      </p:sp>
      <p:pic>
        <p:nvPicPr>
          <p:cNvPr id="3" name="Graphic 2" descr="Fork and knife with solid fill">
            <a:extLst>
              <a:ext uri="{FF2B5EF4-FFF2-40B4-BE49-F238E27FC236}">
                <a16:creationId xmlns:a16="http://schemas.microsoft.com/office/drawing/2014/main" id="{80FF5A6C-3810-E5DB-9437-6D6CF2616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6177" y="1904364"/>
            <a:ext cx="4267835" cy="42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92D050"/>
            </a:gs>
            <a:gs pos="100000">
              <a:srgbClr val="92D050"/>
            </a:gs>
            <a:gs pos="40000">
              <a:schemeClr val="bg1"/>
            </a:gs>
            <a:gs pos="100000">
              <a:srgbClr val="92D050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AEF5469-BFFB-DEF8-8F6B-FF18C336C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>
            <a:normAutofit/>
          </a:bodyPr>
          <a:lstStyle/>
          <a:p>
            <a:r>
              <a:rPr lang="en-US" sz="2800" b="1" i="0" dirty="0">
                <a:solidFill>
                  <a:srgbClr val="0F2741"/>
                </a:solidFill>
                <a:effectLst/>
                <a:latin typeface="Open Sans" panose="020F0502020204030204" pitchFamily="34" charset="0"/>
              </a:rPr>
              <a:t>Cooking practices of Millennials and Generation Z in the United States and Canada in 2022</a:t>
            </a:r>
            <a:endParaRPr lang="en-US" sz="28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EE22EE-D5C2-C0A7-0F51-94BD891E8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3413" y="1600200"/>
            <a:ext cx="7772400" cy="5105400"/>
          </a:xfr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FEE47B-BE6C-D948-54F6-2C0EDA1E0955}"/>
              </a:ext>
            </a:extLst>
          </p:cNvPr>
          <p:cNvSpPr txBox="1"/>
          <p:nvPr/>
        </p:nvSpPr>
        <p:spPr>
          <a:xfrm>
            <a:off x="10437812" y="6059269"/>
            <a:ext cx="1600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/>
              </a:rPr>
              <a:t>https://www.statista.com/statistics/1309600/north-america-young-adults-cooking-practices/</a:t>
            </a:r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1662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FFC000"/>
            </a:gs>
            <a:gs pos="82000">
              <a:srgbClr val="FFC000"/>
            </a:gs>
            <a:gs pos="0">
              <a:schemeClr val="bg1"/>
            </a:gs>
            <a:gs pos="54000">
              <a:schemeClr val="accent2">
                <a:lumMod val="60000"/>
                <a:lumOff val="4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38473-D9C9-67D0-2D8B-CCBF93BE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n-US"/>
              <a:t>Meal Planning</a:t>
            </a:r>
          </a:p>
        </p:txBody>
      </p:sp>
      <p:pic>
        <p:nvPicPr>
          <p:cNvPr id="5" name="Picture 4" descr="White calendar with a blue pen on top">
            <a:extLst>
              <a:ext uri="{FF2B5EF4-FFF2-40B4-BE49-F238E27FC236}">
                <a16:creationId xmlns:a16="http://schemas.microsoft.com/office/drawing/2014/main" id="{B84DE5ED-063C-8BA6-D98B-498C2CA2D9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8" r="2" b="2"/>
          <a:stretch/>
        </p:blipFill>
        <p:spPr>
          <a:xfrm>
            <a:off x="356175" y="1582479"/>
            <a:ext cx="5638800" cy="4322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8B8AB-B26B-91E8-6487-8A88EB360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/>
          <a:p>
            <a:r>
              <a:rPr lang="en-US" dirty="0"/>
              <a:t>By syncing with users' schedules, </a:t>
            </a:r>
            <a:r>
              <a:rPr lang="en-US" sz="2800" b="1" i="1" dirty="0"/>
              <a:t>Plan</a:t>
            </a:r>
            <a:r>
              <a:rPr lang="en-US" sz="3600" b="1" i="1" dirty="0"/>
              <a:t>2</a:t>
            </a:r>
            <a:r>
              <a:rPr lang="en-US" sz="2800" b="1" i="1" dirty="0"/>
              <a:t>Plate</a:t>
            </a:r>
            <a:r>
              <a:rPr lang="en-US" b="1" i="1" dirty="0"/>
              <a:t> </a:t>
            </a:r>
            <a:r>
              <a:rPr lang="en-US" dirty="0"/>
              <a:t>identifies available time slots and suggests recipes that fit seamlessly into their daily routines.</a:t>
            </a:r>
          </a:p>
          <a:p>
            <a:endParaRPr lang="en-US" dirty="0"/>
          </a:p>
        </p:txBody>
      </p:sp>
      <p:pic>
        <p:nvPicPr>
          <p:cNvPr id="7" name="Graphic 6" descr="A grill">
            <a:extLst>
              <a:ext uri="{FF2B5EF4-FFF2-40B4-BE49-F238E27FC236}">
                <a16:creationId xmlns:a16="http://schemas.microsoft.com/office/drawing/2014/main" id="{4D099F90-E1D6-4E82-5B5F-F7E17E0F4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0146" y="34290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7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3DE59-ACE8-C445-9432-AB4894BE7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Prep Time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85928-B7A8-E21D-6191-738ED5845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2812" y="1547735"/>
            <a:ext cx="4875530" cy="4572000"/>
          </a:xfrm>
        </p:spPr>
        <p:txBody>
          <a:bodyPr>
            <a:normAutofit/>
          </a:bodyPr>
          <a:lstStyle/>
          <a:p>
            <a:r>
              <a:rPr lang="en-US" sz="3200" dirty="0"/>
              <a:t>The website calculates preparation time for each recipe, ensuring that users can efficiently plan and prepare meals even with limited time.</a:t>
            </a:r>
          </a:p>
        </p:txBody>
      </p:sp>
      <p:pic>
        <p:nvPicPr>
          <p:cNvPr id="6" name="Content Placeholder 5" descr="Half face clock on a wall">
            <a:extLst>
              <a:ext uri="{FF2B5EF4-FFF2-40B4-BE49-F238E27FC236}">
                <a16:creationId xmlns:a16="http://schemas.microsoft.com/office/drawing/2014/main" id="{AC9FE89F-9A0C-5F4D-EBB6-3D517102C3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503" y="1528242"/>
            <a:ext cx="5408612" cy="3892164"/>
          </a:xfrm>
        </p:spPr>
      </p:pic>
    </p:spTree>
    <p:extLst>
      <p:ext uri="{BB962C8B-B14F-4D97-AF65-F5344CB8AC3E}">
        <p14:creationId xmlns:p14="http://schemas.microsoft.com/office/powerpoint/2010/main" val="331572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1000">
              <a:srgbClr val="FFC000"/>
            </a:gs>
            <a:gs pos="82000">
              <a:srgbClr val="FFC000"/>
            </a:gs>
            <a:gs pos="0">
              <a:schemeClr val="bg1"/>
            </a:gs>
            <a:gs pos="54000">
              <a:schemeClr val="accent2">
                <a:lumMod val="60000"/>
                <a:lumOff val="40000"/>
              </a:schemeClr>
            </a:gs>
            <a:gs pos="100000">
              <a:srgbClr val="FFC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A3B61-71B0-599B-1EBA-A34DF7D8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Grocery Shopping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23A72-A358-DCFB-4409-56E0067B2D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b="1" i="1" dirty="0"/>
              <a:t>Plan</a:t>
            </a:r>
            <a:r>
              <a:rPr lang="en-US" sz="4000" b="1" i="1" dirty="0"/>
              <a:t>2</a:t>
            </a:r>
            <a:r>
              <a:rPr lang="en-US" sz="3200" b="1" i="1" dirty="0"/>
              <a:t>Plate </a:t>
            </a:r>
            <a:r>
              <a:rPr lang="en-US" sz="3200" dirty="0"/>
              <a:t>goes beyond recipe suggestions by providing users with information about nearby grocery stores, making it convenient to purchase ingredients.</a:t>
            </a:r>
          </a:p>
        </p:txBody>
      </p:sp>
      <p:pic>
        <p:nvPicPr>
          <p:cNvPr id="6" name="Content Placeholder 5" descr="Red pinpointers pinned on a road">
            <a:extLst>
              <a:ext uri="{FF2B5EF4-FFF2-40B4-BE49-F238E27FC236}">
                <a16:creationId xmlns:a16="http://schemas.microsoft.com/office/drawing/2014/main" id="{B7FAB9CD-1A29-5503-1313-6AD40038DC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1601972"/>
            <a:ext cx="5181599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Graphic 7" descr="Shopping cart with solid fill">
            <a:extLst>
              <a:ext uri="{FF2B5EF4-FFF2-40B4-BE49-F238E27FC236}">
                <a16:creationId xmlns:a16="http://schemas.microsoft.com/office/drawing/2014/main" id="{60B0E65C-B477-05C2-FC67-E1A7EC056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0787" y="5416714"/>
            <a:ext cx="1118753" cy="111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5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3C6DA-F3C1-AE75-0B06-066A018EB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n-US" sz="4000" dirty="0"/>
              <a:t>Save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277B2-2F0C-3935-F85F-7B5C49897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1600200"/>
            <a:ext cx="4875530" cy="4572000"/>
          </a:xfrm>
        </p:spPr>
        <p:txBody>
          <a:bodyPr>
            <a:normAutofit/>
          </a:bodyPr>
          <a:lstStyle/>
          <a:p>
            <a:r>
              <a:rPr lang="en-US" sz="3200" dirty="0"/>
              <a:t>Say goodbye to the hassle of meal planning and grocery shopping by letting </a:t>
            </a:r>
            <a:r>
              <a:rPr lang="en-US" sz="3200" b="1" i="1" dirty="0"/>
              <a:t>Plan</a:t>
            </a:r>
            <a:r>
              <a:rPr lang="en-US" sz="4000" b="1" i="1" dirty="0"/>
              <a:t>2</a:t>
            </a:r>
            <a:r>
              <a:rPr lang="en-US" sz="3200" b="1" i="1" dirty="0"/>
              <a:t>Plate </a:t>
            </a:r>
            <a:r>
              <a:rPr lang="en-US" sz="3200" dirty="0"/>
              <a:t>do the work for you.</a:t>
            </a:r>
          </a:p>
        </p:txBody>
      </p:sp>
      <p:pic>
        <p:nvPicPr>
          <p:cNvPr id="8" name="Video 7" title="Red alarm clock on white background">
            <a:hlinkClick r:id="" action="ppaction://media"/>
            <a:extLst>
              <a:ext uri="{FF2B5EF4-FFF2-40B4-BE49-F238E27FC236}">
                <a16:creationId xmlns:a16="http://schemas.microsoft.com/office/drawing/2014/main" id="{0264CB60-95AD-C072-0D37-44B8A3EB1E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1884" y="1410586"/>
            <a:ext cx="5459506" cy="3200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5989D3-AA5F-344A-63E7-5B322B8E3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14" y="4162251"/>
            <a:ext cx="2133996" cy="213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2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3FF7D-8A69-F101-802C-9A4103F1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Healthy Eating &amp; Convenience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16CD-E638-A7D8-6573-F4200FD014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Empower users to make healthier food choices by offering well timed recipe  recommendations.</a:t>
            </a:r>
          </a:p>
          <a:p>
            <a:r>
              <a:rPr lang="en-US" dirty="0"/>
              <a:t>Seamlessly integrate meal planning and grocery shopping with your busy schedule, making it easier than ever to maintain a balanced lifestyle.</a:t>
            </a:r>
          </a:p>
        </p:txBody>
      </p:sp>
      <p:pic>
        <p:nvPicPr>
          <p:cNvPr id="12" name="Content Placeholder 11" descr="Food Safety with solid fill">
            <a:extLst>
              <a:ext uri="{FF2B5EF4-FFF2-40B4-BE49-F238E27FC236}">
                <a16:creationId xmlns:a16="http://schemas.microsoft.com/office/drawing/2014/main" id="{DA3F961B-9FDC-74D1-12D6-6DFB0ED942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0229" y="3363617"/>
            <a:ext cx="2122783" cy="2122783"/>
          </a:xfrm>
        </p:spPr>
      </p:pic>
      <p:pic>
        <p:nvPicPr>
          <p:cNvPr id="14" name="Graphic 13" descr="Heartbeat with solid fill">
            <a:extLst>
              <a:ext uri="{FF2B5EF4-FFF2-40B4-BE49-F238E27FC236}">
                <a16:creationId xmlns:a16="http://schemas.microsoft.com/office/drawing/2014/main" id="{D9B1655A-9D6F-EB25-71F4-25D9A303B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0229" y="1511112"/>
            <a:ext cx="1905000" cy="173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00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4133-EA0E-7269-909B-E9387312E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</p:spPr>
        <p:txBody>
          <a:bodyPr anchor="b">
            <a:normAutofit/>
          </a:bodyPr>
          <a:lstStyle/>
          <a:p>
            <a:r>
              <a:rPr lang="en-US"/>
              <a:t>Experience the Difference</a:t>
            </a:r>
          </a:p>
        </p:txBody>
      </p:sp>
      <p:pic>
        <p:nvPicPr>
          <p:cNvPr id="6" name="Video 5" title="Salad on rotating plate">
            <a:hlinkClick r:id="" action="ppaction://media"/>
            <a:extLst>
              <a:ext uri="{FF2B5EF4-FFF2-40B4-BE49-F238E27FC236}">
                <a16:creationId xmlns:a16="http://schemas.microsoft.com/office/drawing/2014/main" id="{479B3731-93CD-F19E-ADC3-F62935B624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5530" y="1981200"/>
            <a:ext cx="6324282" cy="3619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421AD-59BC-80A2-C9AF-F5CFAA9E6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Visit </a:t>
            </a:r>
            <a:r>
              <a:rPr lang="en-US" sz="28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Plan</a:t>
            </a:r>
            <a:r>
              <a:rPr lang="en-US" sz="36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sz="28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Plate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today and discover how effortless meal planning and grocery shopping can be when your schedule works for you!</a:t>
            </a:r>
          </a:p>
        </p:txBody>
      </p:sp>
      <p:pic>
        <p:nvPicPr>
          <p:cNvPr id="8" name="Graphic 7" descr="Cooked turkey with solid fill">
            <a:extLst>
              <a:ext uri="{FF2B5EF4-FFF2-40B4-BE49-F238E27FC236}">
                <a16:creationId xmlns:a16="http://schemas.microsoft.com/office/drawing/2014/main" id="{8CB1E145-127B-D17E-9DF3-DC6841BB3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508" y="4906043"/>
            <a:ext cx="1510704" cy="151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8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oking 16x9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esh food presentation (widescreen).potx" id="{63DD3034-9CB5-4B6F-BCA0-530A5E267AB2}" vid="{9783A5E3-1DF2-4F3C-8902-0C2EB8A188D6}"/>
    </a:ext>
  </a:extLst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700CCB-20BA-4760-AB9F-AC3B63ED32E0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B14945D-DABB-422F-9B28-D299995C92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8942AA-0721-4324-BC2C-A3CB43F24E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Fresh food presentation (widescreen)</Template>
  <TotalTime>732</TotalTime>
  <Words>231</Words>
  <Application>Microsoft Office PowerPoint</Application>
  <PresentationFormat>Custom</PresentationFormat>
  <Paragraphs>20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Constantia</vt:lpstr>
      <vt:lpstr>Open Sans</vt:lpstr>
      <vt:lpstr>Cooking 16x9</vt:lpstr>
      <vt:lpstr>Let ‘s COOK</vt:lpstr>
      <vt:lpstr>Plan2Plate</vt:lpstr>
      <vt:lpstr>Cooking practices of Millennials and Generation Z in the United States and Canada in 2022</vt:lpstr>
      <vt:lpstr>Meal Planning</vt:lpstr>
      <vt:lpstr>Prep Time Calculation</vt:lpstr>
      <vt:lpstr>Grocery Shopping</vt:lpstr>
      <vt:lpstr>Save Time</vt:lpstr>
      <vt:lpstr>Healthy Eating &amp; Convenience</vt:lpstr>
      <vt:lpstr>Experience the Difference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TANVI REDDY KESIREDDY</dc:creator>
  <cp:lastModifiedBy>TANVI REDDY KESIREDDY</cp:lastModifiedBy>
  <cp:revision>14</cp:revision>
  <dcterms:created xsi:type="dcterms:W3CDTF">2024-02-25T03:59:14Z</dcterms:created>
  <dcterms:modified xsi:type="dcterms:W3CDTF">2024-02-25T16:11:56Z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